
<file path=[Content_Types].xml><?xml version="1.0" encoding="utf-8"?>
<Types xmlns="http://schemas.openxmlformats.org/package/2006/content-types">
  <Default Extension="2" ContentType="image/jpeg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2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5229-text-photography-question-interrogation-communication-stock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ntrealethics.ai/disaster-city-digital-twin-a-vision-for-integrating-artificial-and-human-intelligence-for-disaster-managemen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.ual.es/en/catching-up-with-colrobot-a-ready-to-use-robotic-device-for-industry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nsa.pl/wiki/Proble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approach" TargetMode="External"/><Relationship Id="rId2" Type="http://schemas.openxmlformats.org/officeDocument/2006/relationships/image" Target="../media/image6.2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eacher-experiments-science-teach-2816112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exchange-of-ideas-debate-discussion-222788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eeting-relationship-business-1020178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boundless-management/chapter/defining-teams-and-teamwork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B0A711E-A118-3707-D4BB-817EB4160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05" y="981136"/>
            <a:ext cx="1126066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Leveraging Digital Twin Technologies for Real-Time Data Integration and Predictive Maintenance in Smart Manufacturing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146">
            <a:extLst>
              <a:ext uri="{FF2B5EF4-FFF2-40B4-BE49-F238E27FC236}">
                <a16:creationId xmlns:a16="http://schemas.microsoft.com/office/drawing/2014/main" id="{06623044-822C-5B5F-A678-00802734BFD2}"/>
              </a:ext>
            </a:extLst>
          </p:cNvPr>
          <p:cNvSpPr txBox="1"/>
          <p:nvPr/>
        </p:nvSpPr>
        <p:spPr>
          <a:xfrm>
            <a:off x="914400" y="8549640"/>
            <a:ext cx="5280660" cy="18732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15608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64DBEC9-B2D9-E020-B8A0-79C0B94CC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new-recording_j8XaIkhx">
            <a:hlinkClick r:id="" action="ppaction://media"/>
            <a:extLst>
              <a:ext uri="{FF2B5EF4-FFF2-40B4-BE49-F238E27FC236}">
                <a16:creationId xmlns:a16="http://schemas.microsoft.com/office/drawing/2014/main" id="{995D6A2F-DF79-C2D1-FE10-56EB6CA5B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0886" y="5006151"/>
            <a:ext cx="870713" cy="8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BD11-873D-C1AE-6CCB-16362258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9DD48-1ABA-3053-1AF9-B4DC99588746}"/>
              </a:ext>
            </a:extLst>
          </p:cNvPr>
          <p:cNvSpPr txBox="1"/>
          <p:nvPr/>
        </p:nvSpPr>
        <p:spPr>
          <a:xfrm>
            <a:off x="2526263" y="2835733"/>
            <a:ext cx="617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Questions </a:t>
            </a:r>
          </a:p>
        </p:txBody>
      </p:sp>
      <p:pic>
        <p:nvPicPr>
          <p:cNvPr id="7" name="Picture 6" descr="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A92C0D83-CC48-DD5A-8655-C1B3F46EF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6871" y="1642187"/>
            <a:ext cx="2754972" cy="3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014D-2751-145C-4DEB-FE80824A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32" y="2689086"/>
            <a:ext cx="2297935" cy="98833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059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905A-555C-8C12-37AE-619F5538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5D38E-D6FC-2114-F946-1CB21C467A04}"/>
              </a:ext>
            </a:extLst>
          </p:cNvPr>
          <p:cNvSpPr txBox="1"/>
          <p:nvPr/>
        </p:nvSpPr>
        <p:spPr>
          <a:xfrm>
            <a:off x="800101" y="2108879"/>
            <a:ext cx="869846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 of project purpose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in smart manufacturing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Objectives:</a:t>
            </a:r>
          </a:p>
          <a:p>
            <a:pPr marL="971550" lvl="1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 equipment failures</a:t>
            </a:r>
          </a:p>
          <a:p>
            <a:pPr marL="971550" lvl="1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downtime</a:t>
            </a:r>
          </a:p>
          <a:p>
            <a:pPr marL="971550" lvl="1" indent="-51435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maintenance costs</a:t>
            </a:r>
          </a:p>
        </p:txBody>
      </p:sp>
      <p:pic>
        <p:nvPicPr>
          <p:cNvPr id="13" name="Picture 12" descr="A city street with many toy cars&#10;&#10;Description automatically generated">
            <a:extLst>
              <a:ext uri="{FF2B5EF4-FFF2-40B4-BE49-F238E27FC236}">
                <a16:creationId xmlns:a16="http://schemas.microsoft.com/office/drawing/2014/main" id="{F081B1F7-2A8D-64D5-C806-D01A952BF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113" y="2401735"/>
            <a:ext cx="4107414" cy="27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7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CDA-71FC-2F23-0F6C-4164084F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003B5-7F82-CCE4-BD7E-BCAADBA3AF72}"/>
              </a:ext>
            </a:extLst>
          </p:cNvPr>
          <p:cNvSpPr txBox="1"/>
          <p:nvPr/>
        </p:nvSpPr>
        <p:spPr>
          <a:xfrm>
            <a:off x="575894" y="2021453"/>
            <a:ext cx="89037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Industry 4.0 and smart manufacturing</a:t>
            </a:r>
          </a:p>
          <a:p>
            <a:r>
              <a:rPr lang="en-US" sz="3200" dirty="0"/>
              <a:t>Digital twin technology: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Virtual representation of equipment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Real-time monitoring</a:t>
            </a:r>
          </a:p>
          <a:p>
            <a:r>
              <a:rPr lang="en-US" sz="3200" dirty="0"/>
              <a:t>Challenges in predictive maintenance: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Data integration and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Model accuracy</a:t>
            </a:r>
          </a:p>
        </p:txBody>
      </p:sp>
      <p:pic>
        <p:nvPicPr>
          <p:cNvPr id="6" name="Picture 5" descr="A robot with a finger on his head&#10;&#10;Description automatically generated">
            <a:extLst>
              <a:ext uri="{FF2B5EF4-FFF2-40B4-BE49-F238E27FC236}">
                <a16:creationId xmlns:a16="http://schemas.microsoft.com/office/drawing/2014/main" id="{AA72C0D2-96F2-1327-F028-5A163E6BB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50041" y="2644420"/>
            <a:ext cx="4208694" cy="25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2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CDA-71FC-2F23-0F6C-4164084F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37" y="729658"/>
            <a:ext cx="11029616" cy="988332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0015D76-B2AF-2881-871A-AC34E16AE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56C13-6011-09C3-EF83-E85324A1CBCA}"/>
              </a:ext>
            </a:extLst>
          </p:cNvPr>
          <p:cNvSpPr txBox="1"/>
          <p:nvPr/>
        </p:nvSpPr>
        <p:spPr>
          <a:xfrm>
            <a:off x="828093" y="2154658"/>
            <a:ext cx="755079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limitations in maintenance: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Reactive or fixed schedules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real-time failure prediction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goal: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digital twin-based predictive maintenance </a:t>
            </a:r>
            <a:endParaRPr lang="en-US" sz="3400" dirty="0"/>
          </a:p>
        </p:txBody>
      </p:sp>
      <p:pic>
        <p:nvPicPr>
          <p:cNvPr id="7" name="Picture 6" descr="A person looking at a magnifying glass&#10;&#10;Description automatically generated">
            <a:extLst>
              <a:ext uri="{FF2B5EF4-FFF2-40B4-BE49-F238E27FC236}">
                <a16:creationId xmlns:a16="http://schemas.microsoft.com/office/drawing/2014/main" id="{4A516604-9DB3-B40C-7D44-8581221A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0412" y="1908357"/>
            <a:ext cx="3689749" cy="32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A028-4DA5-8AE0-909D-2E520D97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D6F66-0A70-A595-21C6-A56FB2395CF3}"/>
              </a:ext>
            </a:extLst>
          </p:cNvPr>
          <p:cNvSpPr txBox="1"/>
          <p:nvPr/>
        </p:nvSpPr>
        <p:spPr>
          <a:xfrm>
            <a:off x="575894" y="1973358"/>
            <a:ext cx="67921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Simulink 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Simulate equipment data (vibration, temperature, pressure)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Processing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Prepare data for analysis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Predict failures using decision tree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Real-time monitoring and alerts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Tools: MATLAB, Simulink, Machine Learning Toolbox </a:t>
            </a:r>
          </a:p>
        </p:txBody>
      </p:sp>
      <p:pic>
        <p:nvPicPr>
          <p:cNvPr id="7" name="Picture 6" descr="A group of people sitting around a table with coffee and a sign&#10;&#10;Description automatically generated">
            <a:extLst>
              <a:ext uri="{FF2B5EF4-FFF2-40B4-BE49-F238E27FC236}">
                <a16:creationId xmlns:a16="http://schemas.microsoft.com/office/drawing/2014/main" id="{7BB6D818-66DB-B55F-E6A5-DBE34A16E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95510" y="2613729"/>
            <a:ext cx="3810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7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37E0-AE85-5A08-6E6C-AC2E2527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B7469-34DB-E136-92BE-ECAD38F5535E}"/>
              </a:ext>
            </a:extLst>
          </p:cNvPr>
          <p:cNvSpPr txBox="1"/>
          <p:nvPr/>
        </p:nvSpPr>
        <p:spPr>
          <a:xfrm>
            <a:off x="790769" y="2094636"/>
            <a:ext cx="105925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Experiment setup</a:t>
            </a:r>
            <a:r>
              <a:rPr lang="en-US" sz="3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Simulated data with normal and failure modes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Testing</a:t>
            </a:r>
            <a:r>
              <a:rPr lang="en-US" sz="3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Train and test 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Metrics: Accuracy, precision, recall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Objective</a:t>
            </a:r>
            <a:r>
              <a:rPr lang="en-US" sz="3200" dirty="0"/>
              <a:t>: Evaluate model performance</a:t>
            </a:r>
          </a:p>
        </p:txBody>
      </p:sp>
      <p:pic>
        <p:nvPicPr>
          <p:cNvPr id="6" name="Picture 5" descr="A cartoon of a child standing next to a table with two flasks&#10;&#10;Description automatically generated">
            <a:extLst>
              <a:ext uri="{FF2B5EF4-FFF2-40B4-BE49-F238E27FC236}">
                <a16:creationId xmlns:a16="http://schemas.microsoft.com/office/drawing/2014/main" id="{5A7DB4DB-0A28-64D1-1C32-AF7DF3259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05245" y="3407989"/>
            <a:ext cx="2900265" cy="29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9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A57F-0D2F-7C2E-382E-53D9DB667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0CD49-9340-1E57-D4E7-4370E6444247}"/>
              </a:ext>
            </a:extLst>
          </p:cNvPr>
          <p:cNvSpPr txBox="1"/>
          <p:nvPr/>
        </p:nvSpPr>
        <p:spPr>
          <a:xfrm>
            <a:off x="772108" y="2136339"/>
            <a:ext cx="103686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findings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Accuracy: 43.33%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false positives; detected 50% of actual failures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alerts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Missed failure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Proposed improvements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algorithms (e.g., neural networks)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Additional data</a:t>
            </a:r>
          </a:p>
        </p:txBody>
      </p:sp>
      <p:pic>
        <p:nvPicPr>
          <p:cNvPr id="7" name="Picture 6" descr="People sitting in chairs with speech bubbles&#10;&#10;Description automatically generated">
            <a:extLst>
              <a:ext uri="{FF2B5EF4-FFF2-40B4-BE49-F238E27FC236}">
                <a16:creationId xmlns:a16="http://schemas.microsoft.com/office/drawing/2014/main" id="{48805ECA-6FB6-142B-AF4A-7C4C9E850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4448" y="3647186"/>
            <a:ext cx="3513141" cy="24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75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88EA-A015-FABE-7CD2-8AAAE08C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5358-4257-B0D1-A867-553D4FB25660}"/>
              </a:ext>
            </a:extLst>
          </p:cNvPr>
          <p:cNvSpPr txBox="1"/>
          <p:nvPr/>
        </p:nvSpPr>
        <p:spPr>
          <a:xfrm>
            <a:off x="800099" y="2256108"/>
            <a:ext cx="1037797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digital twin and predictive model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 with dashboard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Objectives met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Predictive maintenance framework in place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Real-world data integration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algorithms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dashboard features</a:t>
            </a:r>
          </a:p>
        </p:txBody>
      </p:sp>
      <p:pic>
        <p:nvPicPr>
          <p:cNvPr id="7" name="Picture 6" descr="A couple of cartoon characters shaking hands&#10;&#10;Description automatically generated">
            <a:extLst>
              <a:ext uri="{FF2B5EF4-FFF2-40B4-BE49-F238E27FC236}">
                <a16:creationId xmlns:a16="http://schemas.microsoft.com/office/drawing/2014/main" id="{D085B6D0-1071-4A1E-8A26-7387A5EE5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06168" y="729658"/>
            <a:ext cx="2699342" cy="26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D261-9BA4-856A-CDFD-2ED6779F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of Team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DAFEB-01CC-85EB-1B42-C8F1E6F471E9}"/>
              </a:ext>
            </a:extLst>
          </p:cNvPr>
          <p:cNvSpPr txBox="1"/>
          <p:nvPr/>
        </p:nvSpPr>
        <p:spPr>
          <a:xfrm>
            <a:off x="1703226" y="2134141"/>
            <a:ext cx="44315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Himanth</a:t>
            </a:r>
            <a:r>
              <a:rPr lang="en-US" b="1" dirty="0"/>
              <a:t> Sai </a:t>
            </a:r>
            <a:r>
              <a:rPr lang="en-US" b="1" dirty="0" err="1"/>
              <a:t>Jalagam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coordination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Simulink model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integration</a:t>
            </a:r>
          </a:p>
          <a:p>
            <a:r>
              <a:rPr lang="en-US" b="1" dirty="0"/>
              <a:t>Ram Charan </a:t>
            </a:r>
            <a:r>
              <a:rPr lang="en-US" b="1" dirty="0" err="1"/>
              <a:t>Araja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Literature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Predictive model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Performance evaluation</a:t>
            </a:r>
          </a:p>
          <a:p>
            <a:r>
              <a:rPr lang="en-US" b="1" dirty="0"/>
              <a:t>Durga Reddy </a:t>
            </a:r>
            <a:r>
              <a:rPr lang="en-US" b="1" dirty="0" err="1"/>
              <a:t>Polimera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Dashboard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Testing and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5862D-7549-B0C5-893E-5B8064607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95020" y="1600199"/>
            <a:ext cx="3950262" cy="39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9946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{4433C441-8263-4D6F-9E0D-985DD9D76E8F}tf33552983_win32</Template>
  <TotalTime>217</TotalTime>
  <Words>278</Words>
  <Application>Microsoft Office PowerPoint</Application>
  <PresentationFormat>Widescreen</PresentationFormat>
  <Paragraphs>74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Franklin Gothic Book</vt:lpstr>
      <vt:lpstr>Franklin Gothic Demi</vt:lpstr>
      <vt:lpstr>Times New Roman</vt:lpstr>
      <vt:lpstr>Wingdings</vt:lpstr>
      <vt:lpstr>Wingdings 2</vt:lpstr>
      <vt:lpstr>DividendVTI</vt:lpstr>
      <vt:lpstr>PowerPoint Presentation</vt:lpstr>
      <vt:lpstr>Introduction</vt:lpstr>
      <vt:lpstr>Background</vt:lpstr>
      <vt:lpstr>Problem Statement</vt:lpstr>
      <vt:lpstr>Methodology</vt:lpstr>
      <vt:lpstr>Experiments</vt:lpstr>
      <vt:lpstr>Discussion</vt:lpstr>
      <vt:lpstr>Conclusion</vt:lpstr>
      <vt:lpstr>Contribution of Team Members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Krishna</dc:creator>
  <cp:lastModifiedBy>himanth sai</cp:lastModifiedBy>
  <cp:revision>13</cp:revision>
  <dcterms:created xsi:type="dcterms:W3CDTF">2024-11-06T07:31:48Z</dcterms:created>
  <dcterms:modified xsi:type="dcterms:W3CDTF">2024-11-29T00:47:41Z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